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 uri="GoogleSlidesCustomDataVersion2">
      <go:slidesCustomData xmlns:go="http://customooxmlschemas.google.com/" r:id="rId7" roundtripDataSignature="AMtx7mi3oP6i9YV4aKX+AFeUJh9zEfCy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33775" y="2129799"/>
            <a:ext cx="6390300" cy="3780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5"/>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233775" y="4141374"/>
            <a:ext cx="6390300" cy="16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3704625" y="1394418"/>
            <a:ext cx="2877600" cy="7114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1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nvSpPr>
        <p:spPr>
          <a:xfrm>
            <a:off x="664050" y="2479375"/>
            <a:ext cx="5529900" cy="633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nl" sz="3600"/>
              <a:t>De tempel van het Joodse volk</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lang="nl" sz="1100">
                <a:solidFill>
                  <a:srgbClr val="F79646"/>
                </a:solidFill>
              </a:rPr>
              <a:t>Kronieken 34:8</a:t>
            </a:r>
            <a:endParaRPr sz="1100">
              <a:solidFill>
                <a:srgbClr val="F79646"/>
              </a:solidFill>
            </a:endParaRPr>
          </a:p>
          <a:p>
            <a:pPr indent="0" lvl="0" marL="0" rtl="0" algn="ctr">
              <a:lnSpc>
                <a:spcPct val="115000"/>
              </a:lnSpc>
              <a:spcBef>
                <a:spcPts val="0"/>
              </a:spcBef>
              <a:spcAft>
                <a:spcPts val="0"/>
              </a:spcAft>
              <a:buNone/>
            </a:pPr>
            <a:r>
              <a:rPr i="1" lang="nl" sz="1100">
                <a:solidFill>
                  <a:srgbClr val="F79646"/>
                </a:solidFill>
              </a:rPr>
              <a:t>Toen Josia achttien jaar koning was, wat hij nog steeds bezig om het land en de tempel van de Heer, zijn God, rein te maken. Toen gaf hij een opdracht aan de leider van de stad en aan de secretaris van de koning: zij moesten de tempel gaan herstellen.</a:t>
            </a:r>
            <a:endParaRPr i="1" sz="1100">
              <a:solidFill>
                <a:srgbClr val="F79646"/>
              </a:solidFill>
            </a:endParaRPr>
          </a:p>
          <a:p>
            <a:pPr indent="0" lvl="0" marL="0" rtl="0" algn="ctr">
              <a:lnSpc>
                <a:spcPct val="115000"/>
              </a:lnSpc>
              <a:spcBef>
                <a:spcPts val="0"/>
              </a:spcBef>
              <a:spcAft>
                <a:spcPts val="0"/>
              </a:spcAft>
              <a:buNone/>
            </a:pPr>
            <a:r>
              <a:t/>
            </a:r>
            <a:endParaRPr i="1">
              <a:solidFill>
                <a:srgbClr val="F79646"/>
              </a:solidFill>
              <a:latin typeface="Calibri"/>
              <a:ea typeface="Calibri"/>
              <a:cs typeface="Calibri"/>
              <a:sym typeface="Calibri"/>
            </a:endParaRPr>
          </a:p>
          <a:p>
            <a:pPr indent="0" lvl="0" marL="0" rtl="0" algn="l">
              <a:lnSpc>
                <a:spcPct val="115000"/>
              </a:lnSpc>
              <a:spcBef>
                <a:spcPts val="0"/>
              </a:spcBef>
              <a:spcAft>
                <a:spcPts val="0"/>
              </a:spcAft>
              <a:buNone/>
            </a:pPr>
            <a:r>
              <a:rPr b="1" lang="nl" sz="1200"/>
              <a:t>Opdracht:</a:t>
            </a:r>
            <a:endParaRPr b="1" sz="1200"/>
          </a:p>
          <a:p>
            <a:pPr indent="0" lvl="0" marL="0" rtl="0" algn="l">
              <a:lnSpc>
                <a:spcPct val="115000"/>
              </a:lnSpc>
              <a:spcBef>
                <a:spcPts val="0"/>
              </a:spcBef>
              <a:spcAft>
                <a:spcPts val="0"/>
              </a:spcAft>
              <a:buNone/>
            </a:pPr>
            <a:r>
              <a:rPr lang="nl" sz="1200"/>
              <a:t>Hier liggen kaartjes met daarop de verschillende ruimten en voorwerpen uit de tempel van de Joden in de bijbel.</a:t>
            </a:r>
            <a:br>
              <a:rPr lang="nl" sz="1200"/>
            </a:br>
            <a:endParaRPr sz="1200"/>
          </a:p>
          <a:p>
            <a:pPr indent="0" lvl="0" marL="0" rtl="0" algn="l">
              <a:lnSpc>
                <a:spcPct val="115000"/>
              </a:lnSpc>
              <a:spcBef>
                <a:spcPts val="0"/>
              </a:spcBef>
              <a:spcAft>
                <a:spcPts val="0"/>
              </a:spcAft>
              <a:buNone/>
            </a:pPr>
            <a:r>
              <a:rPr lang="nl" sz="1200"/>
              <a:t>Prik de kaartjes met de ruimte of het voorwerp in de tempel op de juiste plek. Waar denk jij dat ze horen?</a:t>
            </a:r>
            <a:br>
              <a:rPr lang="nl" sz="1200"/>
            </a:br>
            <a:endParaRPr sz="1200"/>
          </a:p>
          <a:p>
            <a:pPr indent="0" lvl="0" marL="0" rtl="0" algn="l">
              <a:lnSpc>
                <a:spcPct val="115000"/>
              </a:lnSpc>
              <a:spcBef>
                <a:spcPts val="0"/>
              </a:spcBef>
              <a:spcAft>
                <a:spcPts val="0"/>
              </a:spcAft>
              <a:buNone/>
            </a:pPr>
            <a:r>
              <a:rPr lang="nl" sz="1200"/>
              <a:t>Pak daarna de kaartjes met de uitleg van de ruimten en voorwerpen. Kun jij per plek of voorwerp ook de juiste uitleg erbij vinden?</a:t>
            </a:r>
            <a:endParaRPr sz="1200"/>
          </a:p>
          <a:p>
            <a:pPr indent="0" lvl="0" marL="0" rtl="0" algn="l">
              <a:lnSpc>
                <a:spcPct val="115000"/>
              </a:lnSpc>
              <a:spcBef>
                <a:spcPts val="0"/>
              </a:spcBef>
              <a:spcAft>
                <a:spcPts val="0"/>
              </a:spcAft>
              <a:buNone/>
            </a:pPr>
            <a:r>
              <a:rPr b="1" lang="nl" sz="1200"/>
              <a:t> </a:t>
            </a:r>
            <a:endParaRPr b="1" sz="1200"/>
          </a:p>
          <a:p>
            <a:pPr indent="0" lvl="0" marL="0" rtl="0" algn="l">
              <a:lnSpc>
                <a:spcPct val="115000"/>
              </a:lnSpc>
              <a:spcBef>
                <a:spcPts val="0"/>
              </a:spcBef>
              <a:spcAft>
                <a:spcPts val="0"/>
              </a:spcAft>
              <a:buNone/>
            </a:pPr>
            <a:r>
              <a:rPr b="1" lang="nl" sz="1200"/>
              <a:t>Om door te praten</a:t>
            </a:r>
            <a:br>
              <a:rPr b="1" lang="nl" sz="1200"/>
            </a:br>
            <a:endParaRPr b="1" sz="1200"/>
          </a:p>
          <a:p>
            <a:pPr indent="-304800" lvl="0" marL="457200" rtl="0" algn="l">
              <a:lnSpc>
                <a:spcPct val="115000"/>
              </a:lnSpc>
              <a:spcBef>
                <a:spcPts val="0"/>
              </a:spcBef>
              <a:spcAft>
                <a:spcPts val="0"/>
              </a:spcAft>
              <a:buSzPts val="1200"/>
              <a:buChar char="●"/>
            </a:pPr>
            <a:r>
              <a:rPr lang="nl" sz="1200"/>
              <a:t>Wat is voor jou een heilige plaats? En waarom?</a:t>
            </a:r>
            <a:endParaRPr sz="1200"/>
          </a:p>
          <a:p>
            <a:pPr indent="0" lvl="0" marL="0" marR="0" rtl="0" algn="l">
              <a:lnSpc>
                <a:spcPct val="100000"/>
              </a:lnSpc>
              <a:spcBef>
                <a:spcPts val="0"/>
              </a:spcBef>
              <a:spcAft>
                <a:spcPts val="0"/>
              </a:spcAft>
              <a:buClr>
                <a:srgbClr val="000000"/>
              </a:buClr>
              <a:buSzPts val="1600"/>
              <a:buFont typeface="Arial"/>
              <a:buNone/>
            </a:pPr>
            <a:r>
              <a:t/>
            </a:r>
            <a:endParaRPr b="0" i="1"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1" i="0" lang="nl" sz="1200" u="none" cap="none" strike="noStrike">
                <a:solidFill>
                  <a:srgbClr val="000000"/>
                </a:solidFill>
                <a:latin typeface="Arial"/>
                <a:ea typeface="Arial"/>
                <a:cs typeface="Arial"/>
                <a:sym typeface="Arial"/>
              </a:rPr>
            </a:br>
            <a:endParaRPr b="0" i="0" sz="1200" u="none" cap="none" strike="noStrike">
              <a:solidFill>
                <a:srgbClr val="000000"/>
              </a:solidFill>
              <a:latin typeface="Arial"/>
              <a:ea typeface="Arial"/>
              <a:cs typeface="Arial"/>
              <a:sym typeface="Arial"/>
            </a:endParaRPr>
          </a:p>
        </p:txBody>
      </p:sp>
      <p:pic>
        <p:nvPicPr>
          <p:cNvPr id="55" name="Google Shape;55;p1"/>
          <p:cNvPicPr preferRelativeResize="0"/>
          <p:nvPr/>
        </p:nvPicPr>
        <p:blipFill>
          <a:blip r:embed="rId4">
            <a:alphaModFix/>
          </a:blip>
          <a:stretch>
            <a:fillRect/>
          </a:stretch>
        </p:blipFill>
        <p:spPr>
          <a:xfrm>
            <a:off x="2284098" y="8009425"/>
            <a:ext cx="2289825" cy="1264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